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PdktPANLKb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E00C5-F24F-443A-AEA8-B5E3019F1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161" y="411830"/>
            <a:ext cx="7537549" cy="2128945"/>
          </a:xfrm>
        </p:spPr>
        <p:txBody>
          <a:bodyPr/>
          <a:lstStyle/>
          <a:p>
            <a:r>
              <a:rPr lang="en-CA" sz="8800" dirty="0"/>
              <a:t>Phenomena</a:t>
            </a:r>
          </a:p>
        </p:txBody>
      </p:sp>
      <p:pic>
        <p:nvPicPr>
          <p:cNvPr id="1026" name="Picture 2" descr="https://cdn-shop.adafruit.com/970x728/50-06.jpg">
            <a:extLst>
              <a:ext uri="{FF2B5EF4-FFF2-40B4-BE49-F238E27FC236}">
                <a16:creationId xmlns:a16="http://schemas.microsoft.com/office/drawing/2014/main" id="{67E27D95-54FC-4E13-9999-7E35386E5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360" y="3377435"/>
            <a:ext cx="4459546" cy="361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e/ea/Componentes.JPG">
            <a:extLst>
              <a:ext uri="{FF2B5EF4-FFF2-40B4-BE49-F238E27FC236}">
                <a16:creationId xmlns:a16="http://schemas.microsoft.com/office/drawing/2014/main" id="{8497014C-EAB7-4E60-90C7-EEFC21365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906" y="3377435"/>
            <a:ext cx="4673661" cy="348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ites.gsu.edu/neurolearnlab/files/2015/01/courtney-firm-circuit-board-brain-2jmrhol.png">
            <a:extLst>
              <a:ext uri="{FF2B5EF4-FFF2-40B4-BE49-F238E27FC236}">
                <a16:creationId xmlns:a16="http://schemas.microsoft.com/office/drawing/2014/main" id="{3CABE2D6-A44D-456E-8E0E-F7566C447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7435"/>
            <a:ext cx="3317360" cy="3480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media.licdn.com/mpr/mpr/shrinknp_800_800/AAEAAQAAAAAAAAWmAAAAJDZkZTI5YTMxLWM2ZTAtNDgyOC05NjMzLTZlZmM3NThlMTQwZQ.jpg">
            <a:extLst>
              <a:ext uri="{FF2B5EF4-FFF2-40B4-BE49-F238E27FC236}">
                <a16:creationId xmlns:a16="http://schemas.microsoft.com/office/drawing/2014/main" id="{669EC028-15B2-4B9A-BE2C-B409EC431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906" y="0"/>
            <a:ext cx="5069444" cy="337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849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9DC5A-453B-4CE5-8012-7CF0C4F40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8F834-F14B-4FE2-B919-436ABDA01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CA" sz="2800" dirty="0"/>
              <a:t>About Phenomena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About Arduino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Our Goals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Potential Products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Meeting Date</a:t>
            </a:r>
          </a:p>
        </p:txBody>
      </p:sp>
    </p:spTree>
    <p:extLst>
      <p:ext uri="{BB962C8B-B14F-4D97-AF65-F5344CB8AC3E}">
        <p14:creationId xmlns:p14="http://schemas.microsoft.com/office/powerpoint/2010/main" val="2288687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0AEC-3ABC-4DA8-862C-7B5B300C4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About Phenomena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47E1-3E3D-4317-95F1-D09830B52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Opportunities</a:t>
            </a:r>
          </a:p>
          <a:p>
            <a:r>
              <a:rPr lang="en-CA" dirty="0"/>
              <a:t>Investigations</a:t>
            </a:r>
          </a:p>
          <a:p>
            <a:r>
              <a:rPr lang="en-CA" dirty="0"/>
              <a:t>Problem-solving</a:t>
            </a:r>
          </a:p>
          <a:p>
            <a:r>
              <a:rPr lang="en-CA" dirty="0"/>
              <a:t>Collaborations</a:t>
            </a:r>
          </a:p>
          <a:p>
            <a:r>
              <a:rPr lang="en-CA" dirty="0"/>
              <a:t>Mechanical engineering</a:t>
            </a:r>
          </a:p>
          <a:p>
            <a:r>
              <a:rPr lang="en-CA" dirty="0"/>
              <a:t>Electrical engineering</a:t>
            </a:r>
          </a:p>
          <a:p>
            <a:r>
              <a:rPr lang="en-CA" dirty="0"/>
              <a:t>Design aesthetics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08736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1C3B-89E7-4E22-8CD7-997AD9AB2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CA" dirty="0"/>
              <a:t>About 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26015-1ED4-4A82-BF3C-820D619CC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Open Source</a:t>
            </a:r>
          </a:p>
          <a:p>
            <a:r>
              <a:rPr lang="en-CA" dirty="0"/>
              <a:t>Cross-platform</a:t>
            </a:r>
          </a:p>
          <a:p>
            <a:r>
              <a:rPr lang="en-CA" dirty="0"/>
              <a:t>Open source and extensible software</a:t>
            </a:r>
          </a:p>
          <a:p>
            <a:r>
              <a:rPr lang="en-CA" dirty="0"/>
              <a:t>Open source and extensible hardware</a:t>
            </a:r>
          </a:p>
          <a:p>
            <a:endParaRPr lang="en-CA" dirty="0"/>
          </a:p>
        </p:txBody>
      </p:sp>
      <p:pic>
        <p:nvPicPr>
          <p:cNvPr id="2052" name="Picture 4" descr="Image result for arduino">
            <a:extLst>
              <a:ext uri="{FF2B5EF4-FFF2-40B4-BE49-F238E27FC236}">
                <a16:creationId xmlns:a16="http://schemas.microsoft.com/office/drawing/2014/main" id="{31775705-D866-4E13-B3D0-7FB70277AB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737" y="3082467"/>
            <a:ext cx="4944846" cy="336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57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9C830-03F4-47C0-96BC-73446CA41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Our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9A814-3424-402E-9A38-7BF695138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Create a number of phenomena</a:t>
            </a:r>
          </a:p>
          <a:p>
            <a:pPr lvl="1"/>
            <a:r>
              <a:rPr lang="en-CA" dirty="0"/>
              <a:t>Build a solid foundation in understanding circuit and electrical components</a:t>
            </a:r>
          </a:p>
          <a:p>
            <a:pPr lvl="2"/>
            <a:r>
              <a:rPr lang="en-CA" dirty="0"/>
              <a:t>Follow the project cards</a:t>
            </a:r>
          </a:p>
          <a:p>
            <a:pPr lvl="3"/>
            <a:r>
              <a:rPr lang="en-CA" dirty="0">
                <a:hlinkClick r:id="rId2"/>
              </a:rPr>
              <a:t>https://www.youtube.com/watch?v=PdktPANLKbs</a:t>
            </a:r>
            <a:r>
              <a:rPr lang="en-CA" dirty="0"/>
              <a:t> (5:29)</a:t>
            </a:r>
          </a:p>
          <a:p>
            <a:pPr lvl="2"/>
            <a:r>
              <a:rPr lang="en-CA" dirty="0"/>
              <a:t>Develop Phenomena</a:t>
            </a:r>
          </a:p>
          <a:p>
            <a:pPr lvl="1"/>
            <a:r>
              <a:rPr lang="en-CA" dirty="0"/>
              <a:t>Develop great skills in engineering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55797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61F49-0DB3-4A48-9D82-DAAEAFECF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Meeting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5CD05-BCFE-4D10-A79D-FCFF85155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CA" sz="2800" dirty="0"/>
              <a:t>Monday!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Tuesday?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Wednesday?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Thursday?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Friday?</a:t>
            </a:r>
          </a:p>
        </p:txBody>
      </p:sp>
      <p:pic>
        <p:nvPicPr>
          <p:cNvPr id="6" name="Picture 2" descr="Image result for question mark png">
            <a:extLst>
              <a:ext uri="{FF2B5EF4-FFF2-40B4-BE49-F238E27FC236}">
                <a16:creationId xmlns:a16="http://schemas.microsoft.com/office/drawing/2014/main" id="{BB899644-0D9C-47DD-8C5E-C8F6CDE11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582" y="1152983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3277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Image result for Thank you">
            <a:extLst>
              <a:ext uri="{FF2B5EF4-FFF2-40B4-BE49-F238E27FC236}">
                <a16:creationId xmlns:a16="http://schemas.microsoft.com/office/drawing/2014/main" id="{5A584CE6-A174-43AF-B290-3034C4CAC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282" y="548640"/>
            <a:ext cx="95631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0457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520</TotalTime>
  <Words>97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Phenomena</vt:lpstr>
      <vt:lpstr>Table of Contents</vt:lpstr>
      <vt:lpstr>About Phenomena</vt:lpstr>
      <vt:lpstr>About Arduino</vt:lpstr>
      <vt:lpstr>Our Goals</vt:lpstr>
      <vt:lpstr>Meeting Date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Phenomena</dc:title>
  <dc:creator>Albert Yang</dc:creator>
  <cp:lastModifiedBy>Albert Yang</cp:lastModifiedBy>
  <cp:revision>11</cp:revision>
  <dcterms:created xsi:type="dcterms:W3CDTF">2017-09-12T12:29:04Z</dcterms:created>
  <dcterms:modified xsi:type="dcterms:W3CDTF">2017-09-12T21:09:40Z</dcterms:modified>
</cp:coreProperties>
</file>

<file path=docProps/thumbnail.jpeg>
</file>